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DE15D-EDC1-F8D4-287B-C13B5F0D6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AF80F8-1D28-5149-3711-2C7204BC2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B2CF1-71F8-2496-3EA9-54890F77D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AE10E-8526-0FAA-C336-EAC3D914F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4F8F9-070E-7712-FBA2-5925CEA26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3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D2E34-1E35-9847-C34B-42DE3394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B74F94-6570-B1FB-6FBE-A550D60B9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7BD5D-881E-D06F-C7C4-807D2330B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918ED-8D32-AD6B-D8C6-BC3212AB9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130A5-4F37-4D31-1E7C-562F08C5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81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588DB8-716D-CCDC-15EE-2C802442B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18EDCC-CFF5-DEAA-8818-749534D17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4554C-CDBF-1607-A0F3-99962BB55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910F8-C5A8-36C9-15E8-C8CE382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14065-1A64-C5EC-B2C0-F865342E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6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DA60-D1CE-4802-5A54-8E2B1F134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CBBA0-2651-6A83-BBD1-1691A9BF3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449CC-8227-77BD-A31F-2AB408B96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26759-F32A-5D72-B315-CCB4EFB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4146D-5B7D-A1A5-4022-E9AE3856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3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4649-EFF5-E9B6-4B08-60B42C1C5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2CAA3-B3AB-9031-0EB4-6416E3A62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4BC69-18C6-CFA0-DE12-C397CCD5A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11923-FD34-38D1-1BCC-35FD2622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2F6BC-6B4E-703C-2664-7A32B9466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4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DCF3B-9095-F029-18A7-0A244206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A1FC2-3EB7-7ACF-602C-95F59CC28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D51AA-8B95-1064-CADD-449381800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27040-7C27-AFF1-84E5-16A246DA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E201C-935E-61E2-327B-2E9BB07D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16429-5135-6A48-6ECF-FEEA2B0D3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1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55F7-C46E-C06B-AAFA-11057C4E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20AC4-D8BD-FF60-72AF-43D4D7208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0662D-FC66-6C43-7745-D50409352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9743AF-3C9A-D3E1-A5DE-A80A07C970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7493C7-5E2D-CAE6-24D3-14162A39D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248235-EA66-DD71-46D1-79CDE01F1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74033-F4B3-5972-64AD-FD60BE46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F5DB7C-ED6F-E55E-ABA2-50169E8BB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87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18283-9407-3CED-CECE-4B20332A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5A45F8-0657-4CBB-E632-2112526E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1FBFB-FD72-9F7B-BD67-E2C88FBA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CE76B7-C10B-682C-F956-8DFE943C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2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8AB57E-B030-3E20-2244-EFF6864A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602736-DF77-EC3E-79CE-4E4107BE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40AA7-DEF1-0C55-E8F2-510DD3DA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96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8C86F-13BB-B484-54E5-23766B64A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2083F-4938-4180-C792-9B04542F0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29812-C6C1-1166-24E7-7E1E581C5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80A18-3FE3-14D0-5233-5740F2705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2EC8EF-5190-B367-E152-6C960F2F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9AEEE-6663-BE12-9720-EAFC18ED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94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932CC-DC5E-9F59-FCDF-3CCFBD15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88FB81-FA3D-D144-EA4C-FE8CFD1D7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EE08F-F708-4B53-2E7E-46B797D65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0C52F-F4D8-7C81-4A38-0F66CC11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DAEDC-1DAF-70E8-14CE-0C0DBBC55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C32C7-C98A-A6B2-43AF-57E2193E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70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5BE8E9-D6E5-4AE3-FCBD-BE7719ADE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ED2B0-294F-B100-B5D3-E222F9577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C991C-E400-A0F3-44D7-B7F5B89C5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611579-A24D-42A2-86F1-DD608009FA60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3DBA9-DC6E-6ABE-F815-A2A8424C3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50AD7-0F50-781C-521F-94CB1ADE3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8D6BA3-3945-4949-8442-153D1236C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08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amingo with black text&#10;&#10;Description automatically generated">
            <a:extLst>
              <a:ext uri="{FF2B5EF4-FFF2-40B4-BE49-F238E27FC236}">
                <a16:creationId xmlns:a16="http://schemas.microsoft.com/office/drawing/2014/main" id="{D35B05C6-224D-1F5E-01CF-850700327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33" y="0"/>
            <a:ext cx="5126522" cy="2877713"/>
          </a:xfrm>
          <a:prstGeom prst="rect">
            <a:avLst/>
          </a:prstGeom>
        </p:spPr>
      </p:pic>
      <p:pic>
        <p:nvPicPr>
          <p:cNvPr id="5" name="Picture 4" descr="A pink flamingo on a white background&#10;&#10;Description automatically generated">
            <a:extLst>
              <a:ext uri="{FF2B5EF4-FFF2-40B4-BE49-F238E27FC236}">
                <a16:creationId xmlns:a16="http://schemas.microsoft.com/office/drawing/2014/main" id="{D2B83D22-8770-511F-3BEA-3601267102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94" y="3038916"/>
            <a:ext cx="45720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9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star with a flamingo and a pink flamingo on it&#10;&#10;Description automatically generated">
            <a:extLst>
              <a:ext uri="{FF2B5EF4-FFF2-40B4-BE49-F238E27FC236}">
                <a16:creationId xmlns:a16="http://schemas.microsoft.com/office/drawing/2014/main" id="{AC1DA5FF-0749-0C08-F502-A47DFC633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58" y="691871"/>
            <a:ext cx="5401429" cy="2238687"/>
          </a:xfrm>
          <a:prstGeom prst="rect">
            <a:avLst/>
          </a:prstGeom>
        </p:spPr>
      </p:pic>
      <p:pic>
        <p:nvPicPr>
          <p:cNvPr id="5" name="Picture 4" descr="A pink star with a flamingo and text&#10;&#10;Description automatically generated">
            <a:extLst>
              <a:ext uri="{FF2B5EF4-FFF2-40B4-BE49-F238E27FC236}">
                <a16:creationId xmlns:a16="http://schemas.microsoft.com/office/drawing/2014/main" id="{FCA3FD89-DCA1-89AB-34A2-5E2726BB73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53" y="3429000"/>
            <a:ext cx="5439534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188D6-7B44-FA3E-A4A2-DC4504A43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nk star with a flamingo and a pink flamingo&#10;&#10;Description automatically generated">
            <a:extLst>
              <a:ext uri="{FF2B5EF4-FFF2-40B4-BE49-F238E27FC236}">
                <a16:creationId xmlns:a16="http://schemas.microsoft.com/office/drawing/2014/main" id="{FAED0A7E-56CE-097E-B45D-B1B503A31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809" y="691871"/>
            <a:ext cx="5420481" cy="2238687"/>
          </a:xfrm>
          <a:prstGeom prst="rect">
            <a:avLst/>
          </a:prstGeom>
        </p:spPr>
      </p:pic>
      <p:pic>
        <p:nvPicPr>
          <p:cNvPr id="7" name="Picture 6" descr="A pink star and flamingo on a white background&#10;&#10;Description automatically generated">
            <a:extLst>
              <a:ext uri="{FF2B5EF4-FFF2-40B4-BE49-F238E27FC236}">
                <a16:creationId xmlns:a16="http://schemas.microsoft.com/office/drawing/2014/main" id="{3C788B87-5BE8-BAA7-ED4B-B4E83CE57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335" y="3055023"/>
            <a:ext cx="5410955" cy="226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69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Paula Kelsey</dc:creator>
  <cp:lastModifiedBy>Paula Kelsey</cp:lastModifiedBy>
  <cp:revision>1</cp:revision>
  <dcterms:created xsi:type="dcterms:W3CDTF">2024-11-04T07:52:03Z</dcterms:created>
  <dcterms:modified xsi:type="dcterms:W3CDTF">2024-11-04T07:57:19Z</dcterms:modified>
</cp:coreProperties>
</file>